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5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5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0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5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7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6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57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7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2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2/17/2023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3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1768A135-55F2-1DA1-2B80-F64A379BD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5607" r="-1" b="18129"/>
          <a:stretch/>
        </p:blipFill>
        <p:spPr>
          <a:xfrm>
            <a:off x="1525" y="-3809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55A8D1-214A-5909-842C-4C8BEED75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CALC 2 CH 10 Sequences </a:t>
            </a:r>
            <a:r>
              <a:rPr lang="en-US">
                <a:solidFill>
                  <a:srgbClr val="FFFFFF"/>
                </a:solidFill>
              </a:rPr>
              <a:t>And Infinite Series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6E86C-7F67-C75D-787A-C4B4C52D5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 Briggs</a:t>
            </a:r>
          </a:p>
        </p:txBody>
      </p:sp>
    </p:spTree>
    <p:extLst>
      <p:ext uri="{BB962C8B-B14F-4D97-AF65-F5344CB8AC3E}">
        <p14:creationId xmlns:p14="http://schemas.microsoft.com/office/powerpoint/2010/main" val="289025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A8901-DDE4-24CA-2CD5-402E0C8F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8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3619D-6D91-6049-CF34-08209D63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1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9EECB-02AC-46FA-E569-53F89703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36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1EF7C-D5F1-A566-CB80-5699D6AF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64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C201B-7493-22BE-3775-3D11DAD3A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EA01B-4F58-C971-7C7F-069F56A7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6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4B645-ADAA-4598-3E41-CF749DD9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7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387B5-6AD6-0EEA-6575-21125938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2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6CBAA-2F74-4D08-8765-54BA1D4A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0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36B3A-D831-E911-96B5-8704C487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4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05343-E584-F878-F09E-47E54454E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04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80405-AF6F-4B50-6AA6-734990A2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5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27417-4306-5444-F5F4-5A035BDD6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44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B850D-FA58-886E-36ED-94977E98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73C4B-D508-FFFD-BFD7-D8187411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51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E37C4-91CB-EE4F-26C8-596294DD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21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B9F8D-36D0-B6A4-B691-219A7C1C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4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1822A-F2BA-F655-06ED-D4F8407DB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37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B041C-EB05-7974-8344-0028108FE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7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F4442-F3FD-FEBC-439C-6CD20A39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08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42EC61-A8C1-28DC-A454-E372CC5D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11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6CD80-716E-FA96-2856-A93C13C0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53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22E07B-E7B2-39EA-8CAE-7763D8E6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82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A740A-71B8-1446-6239-D4954D17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5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C3E0A-FB08-B141-ACE8-887B0B93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7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7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1F148-F2E9-F29A-C10D-C71AFF66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9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97657-7F4B-0E76-09F8-3974DA3BB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5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A8CC-A491-3F07-0D65-8C17B333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1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32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4BD6E0-99A3-69F9-5341-F32FD1B0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0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057D7-8B2F-FF73-74F1-4D554E40A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970" y="1343025"/>
            <a:ext cx="5455055" cy="5476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21DB7-4D47-89C7-0712-4A0060866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5" y="161925"/>
            <a:ext cx="5804419" cy="6534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F434E2-3572-B128-92A3-20C1D49EF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25" y="38100"/>
            <a:ext cx="2590800" cy="195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5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646B7A-C59D-FC30-FCE4-14D45223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845D2-6480-1A72-271E-74C3A5C9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1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2726F-7EFD-1C80-B58C-7BE21794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00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F29CF-FC5E-70E9-222C-A09E1136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6738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</Words>
  <Application>Microsoft Office PowerPoint</Application>
  <PresentationFormat>Widescreen</PresentationFormat>
  <Paragraphs>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Gill Sans Nova</vt:lpstr>
      <vt:lpstr>ConfettiVTI</vt:lpstr>
      <vt:lpstr>CALC 2 CH 10 Sequences And Infinite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 2 CH 10</dc:title>
  <dc:creator>Charles Seager</dc:creator>
  <cp:lastModifiedBy>Charles Seager</cp:lastModifiedBy>
  <cp:revision>3</cp:revision>
  <dcterms:created xsi:type="dcterms:W3CDTF">2023-02-15T17:51:18Z</dcterms:created>
  <dcterms:modified xsi:type="dcterms:W3CDTF">2023-02-17T15:01:39Z</dcterms:modified>
</cp:coreProperties>
</file>